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4" r:id="rId3"/>
    <p:sldId id="269" r:id="rId4"/>
    <p:sldId id="265" r:id="rId5"/>
    <p:sldId id="266" r:id="rId6"/>
    <p:sldId id="257" r:id="rId7"/>
    <p:sldId id="270" r:id="rId8"/>
    <p:sldId id="267" r:id="rId9"/>
    <p:sldId id="271" r:id="rId10"/>
    <p:sldId id="258" r:id="rId11"/>
    <p:sldId id="259" r:id="rId12"/>
    <p:sldId id="260" r:id="rId13"/>
    <p:sldId id="261" r:id="rId14"/>
    <p:sldId id="268" r:id="rId15"/>
    <p:sldId id="262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24E1"/>
    <a:srgbClr val="FF0066"/>
    <a:srgbClr val="996633"/>
    <a:srgbClr val="663300"/>
    <a:srgbClr val="33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60"/>
  </p:normalViewPr>
  <p:slideViewPr>
    <p:cSldViewPr>
      <p:cViewPr varScale="1">
        <p:scale>
          <a:sx n="74" d="100"/>
          <a:sy n="74" d="100"/>
        </p:scale>
        <p:origin x="-9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FE8A7-AD9A-4081-9412-1FA5719621D4}" type="datetimeFigureOut">
              <a:rPr lang="es-ES" smtClean="0"/>
              <a:pPr/>
              <a:t>16/10/2009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75EF74-431E-443D-BB62-B1862B93FD4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5EF74-431E-443D-BB62-B1862B93FD4E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5EF74-431E-443D-BB62-B1862B93FD4E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5EF74-431E-443D-BB62-B1862B93FD4E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5EF74-431E-443D-BB62-B1862B93FD4E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5EF74-431E-443D-BB62-B1862B93FD4E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5EF74-431E-443D-BB62-B1862B93FD4E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5EF74-431E-443D-BB62-B1862B93FD4E}" type="slidenum">
              <a:rPr lang="es-ES" smtClean="0"/>
              <a:pPr/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5EF74-431E-443D-BB62-B1862B93FD4E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5EF74-431E-443D-BB62-B1862B93FD4E}" type="slidenum">
              <a:rPr lang="es-ES" smtClean="0"/>
              <a:pPr/>
              <a:t>17</a:t>
            </a:fld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5EF74-431E-443D-BB62-B1862B93FD4E}" type="slidenum">
              <a:rPr lang="es-ES" smtClean="0"/>
              <a:pPr/>
              <a:t>18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5EF74-431E-443D-BB62-B1862B93FD4E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5EF74-431E-443D-BB62-B1862B93FD4E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5EF74-431E-443D-BB62-B1862B93FD4E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5EF74-431E-443D-BB62-B1862B93FD4E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5EF74-431E-443D-BB62-B1862B93FD4E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5EF74-431E-443D-BB62-B1862B93FD4E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5EF74-431E-443D-BB62-B1862B93FD4E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5EF74-431E-443D-BB62-B1862B93FD4E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14212-BFC2-47DC-BF9E-3AF3D3C451C5}" type="datetimeFigureOut">
              <a:rPr lang="es-SV" smtClean="0"/>
              <a:pPr/>
              <a:t>16/10/2009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0D2A2-6ECF-4ADB-A461-3A626D8B4353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14212-BFC2-47DC-BF9E-3AF3D3C451C5}" type="datetimeFigureOut">
              <a:rPr lang="es-SV" smtClean="0"/>
              <a:pPr/>
              <a:t>16/10/2009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0D2A2-6ECF-4ADB-A461-3A626D8B4353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14212-BFC2-47DC-BF9E-3AF3D3C451C5}" type="datetimeFigureOut">
              <a:rPr lang="es-SV" smtClean="0"/>
              <a:pPr/>
              <a:t>16/10/2009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0D2A2-6ECF-4ADB-A461-3A626D8B4353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14212-BFC2-47DC-BF9E-3AF3D3C451C5}" type="datetimeFigureOut">
              <a:rPr lang="es-SV" smtClean="0"/>
              <a:pPr/>
              <a:t>16/10/2009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0D2A2-6ECF-4ADB-A461-3A626D8B4353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14212-BFC2-47DC-BF9E-3AF3D3C451C5}" type="datetimeFigureOut">
              <a:rPr lang="es-SV" smtClean="0"/>
              <a:pPr/>
              <a:t>16/10/2009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0D2A2-6ECF-4ADB-A461-3A626D8B4353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14212-BFC2-47DC-BF9E-3AF3D3C451C5}" type="datetimeFigureOut">
              <a:rPr lang="es-SV" smtClean="0"/>
              <a:pPr/>
              <a:t>16/10/2009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0D2A2-6ECF-4ADB-A461-3A626D8B4353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14212-BFC2-47DC-BF9E-3AF3D3C451C5}" type="datetimeFigureOut">
              <a:rPr lang="es-SV" smtClean="0"/>
              <a:pPr/>
              <a:t>16/10/2009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0D2A2-6ECF-4ADB-A461-3A626D8B4353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14212-BFC2-47DC-BF9E-3AF3D3C451C5}" type="datetimeFigureOut">
              <a:rPr lang="es-SV" smtClean="0"/>
              <a:pPr/>
              <a:t>16/10/2009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0D2A2-6ECF-4ADB-A461-3A626D8B4353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14212-BFC2-47DC-BF9E-3AF3D3C451C5}" type="datetimeFigureOut">
              <a:rPr lang="es-SV" smtClean="0"/>
              <a:pPr/>
              <a:t>16/10/2009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0D2A2-6ECF-4ADB-A461-3A626D8B4353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14212-BFC2-47DC-BF9E-3AF3D3C451C5}" type="datetimeFigureOut">
              <a:rPr lang="es-SV" smtClean="0"/>
              <a:pPr/>
              <a:t>16/10/2009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0D2A2-6ECF-4ADB-A461-3A626D8B4353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14212-BFC2-47DC-BF9E-3AF3D3C451C5}" type="datetimeFigureOut">
              <a:rPr lang="es-SV" smtClean="0"/>
              <a:pPr/>
              <a:t>16/10/2009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0D2A2-6ECF-4ADB-A461-3A626D8B4353}" type="slidenum">
              <a:rPr lang="es-SV" smtClean="0"/>
              <a:pPr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14212-BFC2-47DC-BF9E-3AF3D3C451C5}" type="datetimeFigureOut">
              <a:rPr lang="es-SV" smtClean="0"/>
              <a:pPr/>
              <a:t>16/10/2009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0D2A2-6ECF-4ADB-A461-3A626D8B4353}" type="slidenum">
              <a:rPr lang="es-SV" smtClean="0"/>
              <a:pPr/>
              <a:t>‹Nº›</a:t>
            </a:fld>
            <a:endParaRPr lang="es-S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api.ning.com/files/aJLZ8vGhTkrr1ojnP2glbLBp08ZAVVs1GDpWOjNbkuM0-hzFgu1zeVKZQgf1Apm72c0yHROxnwOLIP4VpVMv6q8Vy2P5B1MI/Cross.jpg"/>
          <p:cNvPicPr>
            <a:picLocks noChangeAspect="1" noChangeArrowheads="1"/>
          </p:cNvPicPr>
          <p:nvPr/>
        </p:nvPicPr>
        <p:blipFill>
          <a:blip r:embed="rId3"/>
          <a:srcRect l="8438" t="11989" r="8124" b="12078"/>
          <a:stretch>
            <a:fillRect/>
          </a:stretch>
        </p:blipFill>
        <p:spPr bwMode="auto">
          <a:xfrm>
            <a:off x="0" y="0"/>
            <a:ext cx="9258114" cy="70009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4857760"/>
            <a:ext cx="6529406" cy="1171582"/>
          </a:xfrm>
        </p:spPr>
        <p:txBody>
          <a:bodyPr/>
          <a:lstStyle/>
          <a:p>
            <a:r>
              <a:rPr lang="es-MX" b="1" dirty="0" smtClean="0">
                <a:solidFill>
                  <a:schemeClr val="bg1"/>
                </a:solidFill>
              </a:rPr>
              <a:t>‘Dejad dormir a Cristo’</a:t>
            </a:r>
            <a:endParaRPr lang="es-SV" b="1" dirty="0">
              <a:solidFill>
                <a:schemeClr val="bg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2844" y="5786454"/>
            <a:ext cx="6286544" cy="1071546"/>
          </a:xfrm>
        </p:spPr>
        <p:txBody>
          <a:bodyPr/>
          <a:lstStyle/>
          <a:p>
            <a:r>
              <a:rPr lang="es-MX" dirty="0" smtClean="0"/>
              <a:t>Hecho por: Catherine Cabeza y Alejandra Valiente</a:t>
            </a:r>
            <a:endParaRPr lang="es-S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9293praying-hands-and-rosary-poster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67363"/>
          </a:xfrm>
          <a:prstGeom prst="rect">
            <a:avLst/>
          </a:prstGeom>
        </p:spPr>
      </p:pic>
      <p:sp>
        <p:nvSpPr>
          <p:cNvPr id="7" name="6 Elipse"/>
          <p:cNvSpPr/>
          <p:nvPr/>
        </p:nvSpPr>
        <p:spPr>
          <a:xfrm>
            <a:off x="6000760" y="1428736"/>
            <a:ext cx="2286016" cy="857256"/>
          </a:xfrm>
          <a:prstGeom prst="ellipse">
            <a:avLst/>
          </a:prstGeom>
          <a:solidFill>
            <a:srgbClr val="FF0066">
              <a:alpha val="47000"/>
            </a:srgb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378621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s-SV" dirty="0" smtClean="0"/>
          </a:p>
          <a:p>
            <a:pPr algn="ctr">
              <a:buNone/>
            </a:pPr>
            <a:r>
              <a:rPr lang="es-SV" dirty="0" smtClean="0">
                <a:solidFill>
                  <a:srgbClr val="00B050"/>
                </a:solidFill>
              </a:rPr>
              <a:t>Dejad</a:t>
            </a:r>
            <a:r>
              <a:rPr lang="es-SV" dirty="0" smtClean="0"/>
              <a:t> </a:t>
            </a:r>
            <a:r>
              <a:rPr lang="es-SV" dirty="0">
                <a:solidFill>
                  <a:srgbClr val="00B050"/>
                </a:solidFill>
              </a:rPr>
              <a:t>dormir</a:t>
            </a:r>
            <a:r>
              <a:rPr lang="es-SV" dirty="0"/>
              <a:t> a Cristo: desde el </a:t>
            </a:r>
            <a:r>
              <a:rPr lang="es-SV" dirty="0">
                <a:solidFill>
                  <a:srgbClr val="FF0000"/>
                </a:solidFill>
              </a:rPr>
              <a:t>duro madero</a:t>
            </a:r>
            <a:r>
              <a:rPr lang="es-SV" dirty="0"/>
              <a:t/>
            </a:r>
            <a:br>
              <a:rPr lang="es-SV" dirty="0"/>
            </a:br>
            <a:r>
              <a:rPr lang="es-SV" dirty="0"/>
              <a:t>ha </a:t>
            </a:r>
            <a:r>
              <a:rPr lang="es-SV" dirty="0">
                <a:solidFill>
                  <a:srgbClr val="7030A0"/>
                </a:solidFill>
              </a:rPr>
              <a:t>veinte </a:t>
            </a:r>
            <a:r>
              <a:rPr lang="es-SV" dirty="0"/>
              <a:t>siglos oye: </a:t>
            </a:r>
            <a:r>
              <a:rPr lang="es-SV" dirty="0">
                <a:solidFill>
                  <a:srgbClr val="FF0066"/>
                </a:solidFill>
              </a:rPr>
              <a:t>"</a:t>
            </a:r>
            <a:r>
              <a:rPr lang="es-SV" dirty="0" err="1">
                <a:solidFill>
                  <a:srgbClr val="00B050"/>
                </a:solidFill>
              </a:rPr>
              <a:t>Interced</a:t>
            </a:r>
            <a:r>
              <a:rPr lang="es-SV" dirty="0">
                <a:solidFill>
                  <a:srgbClr val="00B050"/>
                </a:solidFill>
              </a:rPr>
              <a:t> </a:t>
            </a:r>
            <a:r>
              <a:rPr lang="es-SV" dirty="0">
                <a:solidFill>
                  <a:srgbClr val="FF0066"/>
                </a:solidFill>
              </a:rPr>
              <a:t>por nos".</a:t>
            </a:r>
            <a:r>
              <a:rPr lang="es-SV" dirty="0"/>
              <a:t/>
            </a:r>
            <a:br>
              <a:rPr lang="es-SV" dirty="0"/>
            </a:br>
            <a:r>
              <a:rPr lang="es-SV" dirty="0">
                <a:solidFill>
                  <a:srgbClr val="0070C0"/>
                </a:solidFill>
              </a:rPr>
              <a:t>De su pecho de palo</a:t>
            </a:r>
            <a:r>
              <a:rPr lang="es-SV" dirty="0"/>
              <a:t>, sensible al </a:t>
            </a:r>
            <a:r>
              <a:rPr lang="es-SV" dirty="0" err="1"/>
              <a:t>lacrimero</a:t>
            </a:r>
            <a:r>
              <a:rPr lang="es-SV" dirty="0"/>
              <a:t>,</a:t>
            </a:r>
            <a:br>
              <a:rPr lang="es-SV" dirty="0"/>
            </a:br>
            <a:r>
              <a:rPr lang="es-SV" dirty="0"/>
              <a:t>ya </a:t>
            </a:r>
            <a:r>
              <a:rPr lang="es-SV" dirty="0">
                <a:solidFill>
                  <a:srgbClr val="00B050"/>
                </a:solidFill>
              </a:rPr>
              <a:t>extrajisteis</a:t>
            </a:r>
            <a:r>
              <a:rPr lang="es-SV" dirty="0"/>
              <a:t>, sobrado, lo que cabe en un dios</a:t>
            </a:r>
            <a:r>
              <a:rPr lang="es-SV" dirty="0" smtClean="0"/>
              <a:t>.</a:t>
            </a:r>
            <a:br>
              <a:rPr lang="es-SV" dirty="0" smtClean="0"/>
            </a:br>
            <a:r>
              <a:rPr lang="es-SV" dirty="0" smtClean="0"/>
              <a:t/>
            </a:r>
            <a:br>
              <a:rPr lang="es-SV" dirty="0" smtClean="0"/>
            </a:br>
            <a:endParaRPr lang="es-SV" dirty="0"/>
          </a:p>
        </p:txBody>
      </p:sp>
      <p:sp>
        <p:nvSpPr>
          <p:cNvPr id="9" name="8 CuadroTexto"/>
          <p:cNvSpPr txBox="1"/>
          <p:nvPr/>
        </p:nvSpPr>
        <p:spPr>
          <a:xfrm>
            <a:off x="142844" y="3995678"/>
            <a:ext cx="42148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Epíteto</a:t>
            </a:r>
            <a:br>
              <a:rPr lang="es-MX" dirty="0" smtClean="0">
                <a:solidFill>
                  <a:srgbClr val="FF0000"/>
                </a:solidFill>
              </a:rPr>
            </a:br>
            <a:r>
              <a:rPr lang="es-MX" dirty="0" smtClean="0">
                <a:solidFill>
                  <a:srgbClr val="0070C0"/>
                </a:solidFill>
              </a:rPr>
              <a:t>Metáfora</a:t>
            </a:r>
            <a:br>
              <a:rPr lang="es-MX" dirty="0" smtClean="0">
                <a:solidFill>
                  <a:srgbClr val="0070C0"/>
                </a:solidFill>
              </a:rPr>
            </a:br>
            <a:r>
              <a:rPr lang="es-MX" dirty="0" smtClean="0">
                <a:solidFill>
                  <a:srgbClr val="00B050"/>
                </a:solidFill>
              </a:rPr>
              <a:t>Verbos</a:t>
            </a:r>
            <a:br>
              <a:rPr lang="es-MX" dirty="0" smtClean="0">
                <a:solidFill>
                  <a:srgbClr val="00B050"/>
                </a:solidFill>
              </a:rPr>
            </a:br>
            <a:r>
              <a:rPr lang="es-MX" dirty="0" smtClean="0">
                <a:solidFill>
                  <a:srgbClr val="7030A0"/>
                </a:solidFill>
              </a:rPr>
              <a:t>Determinantes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MX" dirty="0" smtClean="0">
                <a:solidFill>
                  <a:srgbClr val="FF0066"/>
                </a:solidFill>
              </a:rPr>
              <a:t>Símbolos (elementos lingüísticos y </a:t>
            </a:r>
            <a:r>
              <a:rPr lang="es-MX" dirty="0" err="1" smtClean="0">
                <a:solidFill>
                  <a:srgbClr val="FF0066"/>
                </a:solidFill>
              </a:rPr>
              <a:t>paralingüisticos</a:t>
            </a:r>
            <a:r>
              <a:rPr lang="es-MX" dirty="0" smtClean="0">
                <a:solidFill>
                  <a:srgbClr val="FF0066"/>
                </a:solidFill>
              </a:rPr>
              <a:t>)</a:t>
            </a:r>
            <a:br>
              <a:rPr lang="es-MX" dirty="0" smtClean="0">
                <a:solidFill>
                  <a:srgbClr val="FF0066"/>
                </a:solidFill>
              </a:rPr>
            </a:br>
            <a:r>
              <a:rPr lang="es-MX" dirty="0" smtClean="0">
                <a:solidFill>
                  <a:srgbClr val="336600"/>
                </a:solidFill>
              </a:rPr>
              <a:t>Hipérbole</a:t>
            </a:r>
            <a:br>
              <a:rPr lang="es-MX" dirty="0" smtClean="0">
                <a:solidFill>
                  <a:srgbClr val="336600"/>
                </a:solidFill>
              </a:rPr>
            </a:br>
            <a:r>
              <a:rPr lang="es-MX" dirty="0" smtClean="0">
                <a:solidFill>
                  <a:srgbClr val="663300"/>
                </a:solidFill>
              </a:rPr>
              <a:t>Adverbios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es-SV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1242766297870_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0" y="4826675"/>
            <a:ext cx="3571900" cy="175432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7030A0"/>
                </a:solidFill>
              </a:rPr>
              <a:t>Determinantes</a:t>
            </a:r>
            <a:br>
              <a:rPr lang="es-MX" b="1" dirty="0" smtClean="0">
                <a:solidFill>
                  <a:srgbClr val="7030A0"/>
                </a:solidFill>
              </a:rPr>
            </a:br>
            <a:r>
              <a:rPr lang="es-MX" b="1" dirty="0" smtClean="0">
                <a:solidFill>
                  <a:srgbClr val="1F24E1"/>
                </a:solidFill>
              </a:rPr>
              <a:t>Hipérbaton</a:t>
            </a: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s-MX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MX" b="1" dirty="0" smtClean="0">
                <a:solidFill>
                  <a:srgbClr val="FF0066"/>
                </a:solidFill>
              </a:rPr>
              <a:t>Símbolos (elementos lingüísticos y </a:t>
            </a:r>
            <a:r>
              <a:rPr lang="es-MX" b="1" dirty="0" err="1" smtClean="0">
                <a:solidFill>
                  <a:srgbClr val="FF0066"/>
                </a:solidFill>
              </a:rPr>
              <a:t>paralingüisticos</a:t>
            </a:r>
            <a:r>
              <a:rPr lang="es-MX" b="1" dirty="0" smtClean="0">
                <a:solidFill>
                  <a:srgbClr val="FF0066"/>
                </a:solidFill>
              </a:rPr>
              <a:t>)</a:t>
            </a:r>
            <a:br>
              <a:rPr lang="es-MX" b="1" dirty="0" smtClean="0">
                <a:solidFill>
                  <a:srgbClr val="FF0066"/>
                </a:solidFill>
              </a:rPr>
            </a:br>
            <a:r>
              <a:rPr lang="es-MX" b="1" dirty="0" smtClean="0">
                <a:solidFill>
                  <a:srgbClr val="336600"/>
                </a:solidFill>
              </a:rPr>
              <a:t>Hipérbole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es-SV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3043246"/>
          </a:xfrm>
        </p:spPr>
        <p:txBody>
          <a:bodyPr/>
          <a:lstStyle/>
          <a:p>
            <a:pPr algn="ctr">
              <a:buNone/>
            </a:pPr>
            <a:r>
              <a:rPr lang="es-SV" dirty="0"/>
              <a:t>Dejad dormir a Cristo, y si estáis en </a:t>
            </a:r>
            <a:r>
              <a:rPr lang="es-SV" dirty="0">
                <a:solidFill>
                  <a:srgbClr val="FF0066"/>
                </a:solidFill>
              </a:rPr>
              <a:t>naufragio</a:t>
            </a:r>
            <a:r>
              <a:rPr lang="es-SV" dirty="0"/>
              <a:t/>
            </a:r>
            <a:br>
              <a:rPr lang="es-SV" dirty="0"/>
            </a:br>
            <a:r>
              <a:rPr lang="es-SV" dirty="0">
                <a:solidFill>
                  <a:srgbClr val="1F24E1"/>
                </a:solidFill>
              </a:rPr>
              <a:t>hacia otro calmo puerto desamarrad las velas</a:t>
            </a:r>
            <a:r>
              <a:rPr lang="es-SV" dirty="0"/>
              <a:t/>
            </a:r>
            <a:br>
              <a:rPr lang="es-SV" dirty="0"/>
            </a:br>
            <a:r>
              <a:rPr lang="es-SV" dirty="0"/>
              <a:t>que, obligado a </a:t>
            </a:r>
            <a:r>
              <a:rPr lang="es-SV" dirty="0">
                <a:solidFill>
                  <a:srgbClr val="FF0066"/>
                </a:solidFill>
              </a:rPr>
              <a:t>dentista</a:t>
            </a:r>
            <a:r>
              <a:rPr lang="es-SV" dirty="0"/>
              <a:t> por el </a:t>
            </a:r>
            <a:r>
              <a:rPr lang="es-SV" dirty="0">
                <a:solidFill>
                  <a:srgbClr val="336600"/>
                </a:solidFill>
              </a:rPr>
              <a:t>mayor sufragio</a:t>
            </a:r>
            <a:r>
              <a:rPr lang="es-SV" dirty="0"/>
              <a:t>,</a:t>
            </a:r>
            <a:br>
              <a:rPr lang="es-SV" dirty="0"/>
            </a:br>
            <a:r>
              <a:rPr lang="es-SV" dirty="0"/>
              <a:t>bastante os ha </a:t>
            </a:r>
            <a:r>
              <a:rPr lang="es-SV" dirty="0">
                <a:solidFill>
                  <a:srgbClr val="FF0066"/>
                </a:solidFill>
              </a:rPr>
              <a:t>curado</a:t>
            </a:r>
            <a:r>
              <a:rPr lang="es-SV" dirty="0"/>
              <a:t> </a:t>
            </a:r>
            <a:r>
              <a:rPr lang="es-SV" dirty="0">
                <a:solidFill>
                  <a:srgbClr val="7030A0"/>
                </a:solidFill>
              </a:rPr>
              <a:t>los</a:t>
            </a:r>
            <a:r>
              <a:rPr lang="es-SV" dirty="0"/>
              <a:t> </a:t>
            </a:r>
            <a:r>
              <a:rPr lang="es-SV" dirty="0">
                <a:solidFill>
                  <a:srgbClr val="FF0066"/>
                </a:solidFill>
              </a:rPr>
              <a:t>dolores de muelas</a:t>
            </a:r>
            <a:r>
              <a:rPr lang="es-SV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DibujosBiblicosJesucristoCrucifisi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0"/>
            <a:ext cx="9144001" cy="6858000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2614618"/>
          </a:xfrm>
        </p:spPr>
        <p:txBody>
          <a:bodyPr/>
          <a:lstStyle/>
          <a:p>
            <a:pPr algn="ctr">
              <a:buNone/>
            </a:pPr>
            <a:r>
              <a:rPr lang="es-SV" dirty="0">
                <a:solidFill>
                  <a:srgbClr val="FF0066"/>
                </a:solidFill>
              </a:rPr>
              <a:t>Veneno</a:t>
            </a:r>
            <a:r>
              <a:rPr lang="es-SV" dirty="0"/>
              <a:t> le pedisteis para mojar la flecha,</a:t>
            </a:r>
            <a:br>
              <a:rPr lang="es-SV" dirty="0"/>
            </a:br>
            <a:r>
              <a:rPr lang="es-SV" dirty="0"/>
              <a:t>propicia sombra y viento para encender la mecha,</a:t>
            </a:r>
            <a:br>
              <a:rPr lang="es-SV" dirty="0"/>
            </a:br>
            <a:r>
              <a:rPr lang="es-SV" dirty="0"/>
              <a:t>lo bajasteis al lecho que el diablo presidía.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28596" y="4272677"/>
            <a:ext cx="42148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Epíteto</a:t>
            </a:r>
            <a:br>
              <a:rPr lang="es-MX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Metáfora</a:t>
            </a:r>
            <a:br>
              <a:rPr lang="es-MX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Verbos</a:t>
            </a:r>
            <a:br>
              <a:rPr lang="es-MX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Determinantes</a:t>
            </a:r>
            <a:r>
              <a:rPr lang="es-MX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Símbolos (elementos lingüísticos y </a:t>
            </a:r>
            <a:r>
              <a:rPr lang="es-MX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paralingüisticos</a:t>
            </a:r>
            <a:r>
              <a:rPr lang="es-MX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br>
              <a:rPr lang="es-MX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Hipérbole</a:t>
            </a:r>
            <a:br>
              <a:rPr lang="es-MX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Adverbios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es-SV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jesucrist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071678"/>
            <a:ext cx="8229600" cy="2614618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s-SV" dirty="0">
                <a:solidFill>
                  <a:srgbClr val="C00000"/>
                </a:solidFill>
              </a:rPr>
              <a:t>¿Quién dijo que era un </a:t>
            </a:r>
            <a:r>
              <a:rPr lang="es-SV" dirty="0">
                <a:solidFill>
                  <a:srgbClr val="FF0066"/>
                </a:solidFill>
              </a:rPr>
              <a:t>pozo</a:t>
            </a:r>
            <a:r>
              <a:rPr lang="es-SV" dirty="0"/>
              <a:t> </a:t>
            </a:r>
            <a:r>
              <a:rPr lang="es-SV" dirty="0">
                <a:solidFill>
                  <a:srgbClr val="996633"/>
                </a:solidFill>
              </a:rPr>
              <a:t>jamás</a:t>
            </a:r>
            <a:r>
              <a:rPr lang="es-SV" dirty="0"/>
              <a:t> </a:t>
            </a:r>
            <a:r>
              <a:rPr lang="es-SV" dirty="0">
                <a:solidFill>
                  <a:srgbClr val="C00000"/>
                </a:solidFill>
              </a:rPr>
              <a:t>desagotado?</a:t>
            </a:r>
            <a:r>
              <a:rPr lang="es-SV" dirty="0"/>
              <a:t/>
            </a:r>
            <a:br>
              <a:rPr lang="es-SV" dirty="0"/>
            </a:br>
            <a:r>
              <a:rPr lang="es-SV" dirty="0"/>
              <a:t>Huyendo de los hombres, por sobre algún tejado,</a:t>
            </a:r>
            <a:br>
              <a:rPr lang="es-SV" dirty="0"/>
            </a:br>
            <a:r>
              <a:rPr lang="es-SV" dirty="0"/>
              <a:t>habréis de verlo, en fuga, dejar la cruz vacía</a:t>
            </a:r>
            <a:r>
              <a:rPr lang="es-SV" dirty="0" smtClean="0"/>
              <a:t>.</a:t>
            </a:r>
          </a:p>
          <a:p>
            <a:pPr algn="ctr">
              <a:buNone/>
            </a:pPr>
            <a:endParaRPr lang="es-MX" dirty="0" smtClean="0"/>
          </a:p>
          <a:p>
            <a:pPr algn="ctr">
              <a:buNone/>
            </a:pPr>
            <a:r>
              <a:rPr lang="es-MX" dirty="0" smtClean="0"/>
              <a:t>Y ya…porque es tarde y debo ir a </a:t>
            </a:r>
            <a:r>
              <a:rPr lang="es-MX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dormir</a:t>
            </a:r>
            <a:r>
              <a:rPr lang="es-MX" dirty="0" smtClean="0"/>
              <a:t>.</a:t>
            </a:r>
            <a:endParaRPr lang="es-SV" dirty="0"/>
          </a:p>
        </p:txBody>
      </p:sp>
      <p:sp>
        <p:nvSpPr>
          <p:cNvPr id="4" name="3 CuadroTexto"/>
          <p:cNvSpPr txBox="1"/>
          <p:nvPr/>
        </p:nvSpPr>
        <p:spPr>
          <a:xfrm>
            <a:off x="357158" y="5000636"/>
            <a:ext cx="42148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Símbolos (elementos lingüísticos y </a:t>
            </a:r>
            <a:r>
              <a:rPr lang="es-MX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paralingüisticos</a:t>
            </a:r>
            <a:r>
              <a:rPr lang="es-MX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s-MX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Adverbios</a:t>
            </a:r>
            <a:br>
              <a:rPr lang="es-MX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Personificación</a:t>
            </a:r>
            <a:br>
              <a:rPr lang="es-MX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Verbos 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es-SV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857356" y="1928802"/>
            <a:ext cx="5620753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Estructura Externa</a:t>
            </a:r>
            <a:endParaRPr lang="es-ES" sz="9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428604"/>
            <a:ext cx="8258204" cy="6215106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s-SV" dirty="0" smtClean="0"/>
              <a:t>Dejad dormir a Cristo: desde el duro made</a:t>
            </a:r>
            <a:r>
              <a:rPr lang="es-SV" dirty="0" smtClean="0">
                <a:solidFill>
                  <a:srgbClr val="00B0F0"/>
                </a:solidFill>
              </a:rPr>
              <a:t>ro</a:t>
            </a:r>
            <a:r>
              <a:rPr lang="es-SV" dirty="0" smtClean="0"/>
              <a:t> =14</a:t>
            </a:r>
            <a:br>
              <a:rPr lang="es-SV" dirty="0" smtClean="0"/>
            </a:br>
            <a:r>
              <a:rPr lang="es-SV" dirty="0" smtClean="0"/>
              <a:t>ha veinte siglos oye: "</a:t>
            </a:r>
            <a:r>
              <a:rPr lang="es-SV" dirty="0" err="1" smtClean="0"/>
              <a:t>Interced</a:t>
            </a:r>
            <a:r>
              <a:rPr lang="es-SV" dirty="0" smtClean="0"/>
              <a:t> por n</a:t>
            </a:r>
            <a:r>
              <a:rPr lang="es-SV" dirty="0" smtClean="0">
                <a:solidFill>
                  <a:srgbClr val="FF0000"/>
                </a:solidFill>
              </a:rPr>
              <a:t>os</a:t>
            </a:r>
            <a:r>
              <a:rPr lang="es-SV" dirty="0" smtClean="0"/>
              <a:t>". =11+1=12</a:t>
            </a:r>
            <a:br>
              <a:rPr lang="es-SV" dirty="0" smtClean="0"/>
            </a:br>
            <a:r>
              <a:rPr lang="es-SV" dirty="0" smtClean="0"/>
              <a:t>De su pecho de palo, sensible al </a:t>
            </a:r>
            <a:r>
              <a:rPr lang="es-SV" dirty="0" err="1" smtClean="0"/>
              <a:t>lacrime</a:t>
            </a:r>
            <a:r>
              <a:rPr lang="es-SV" dirty="0" err="1" smtClean="0">
                <a:solidFill>
                  <a:srgbClr val="00B0F0"/>
                </a:solidFill>
              </a:rPr>
              <a:t>ro</a:t>
            </a:r>
            <a:r>
              <a:rPr lang="es-SV" dirty="0" smtClean="0"/>
              <a:t>,=14</a:t>
            </a:r>
            <a:br>
              <a:rPr lang="es-SV" dirty="0" smtClean="0"/>
            </a:br>
            <a:r>
              <a:rPr lang="es-SV" dirty="0" smtClean="0"/>
              <a:t>ya extrajisteis, sobrado, lo que cabe en un di</a:t>
            </a:r>
            <a:r>
              <a:rPr lang="es-SV" dirty="0" smtClean="0">
                <a:solidFill>
                  <a:srgbClr val="FF0000"/>
                </a:solidFill>
              </a:rPr>
              <a:t>os</a:t>
            </a:r>
            <a:r>
              <a:rPr lang="es-SV" dirty="0" smtClean="0"/>
              <a:t>.=14</a:t>
            </a:r>
            <a:br>
              <a:rPr lang="es-SV" dirty="0" smtClean="0"/>
            </a:br>
            <a:r>
              <a:rPr lang="es-SV" dirty="0" smtClean="0"/>
              <a:t/>
            </a:r>
            <a:br>
              <a:rPr lang="es-SV" dirty="0" smtClean="0"/>
            </a:br>
            <a:r>
              <a:rPr lang="es-SV" dirty="0" smtClean="0"/>
              <a:t>Dejad dormir a Cristo, y si estáis en naufra</a:t>
            </a:r>
            <a:r>
              <a:rPr lang="es-SV" dirty="0" smtClean="0">
                <a:solidFill>
                  <a:srgbClr val="00B050"/>
                </a:solidFill>
              </a:rPr>
              <a:t>gio</a:t>
            </a:r>
            <a:r>
              <a:rPr lang="es-SV" dirty="0" smtClean="0"/>
              <a:t>=14</a:t>
            </a:r>
            <a:br>
              <a:rPr lang="es-SV" dirty="0" smtClean="0"/>
            </a:br>
            <a:r>
              <a:rPr lang="es-SV" dirty="0" smtClean="0"/>
              <a:t>hacia otro calmo puerto desamarrad las ve</a:t>
            </a:r>
            <a:r>
              <a:rPr lang="es-SV" dirty="0" smtClean="0">
                <a:solidFill>
                  <a:schemeClr val="accent6"/>
                </a:solidFill>
              </a:rPr>
              <a:t>las</a:t>
            </a:r>
            <a:r>
              <a:rPr lang="es-SV" dirty="0" smtClean="0"/>
              <a:t>=14</a:t>
            </a:r>
            <a:br>
              <a:rPr lang="es-SV" dirty="0" smtClean="0"/>
            </a:br>
            <a:r>
              <a:rPr lang="es-SV" dirty="0" smtClean="0"/>
              <a:t>que, obligado a dentista por el mayor sufra</a:t>
            </a:r>
            <a:r>
              <a:rPr lang="es-SV" dirty="0" smtClean="0">
                <a:solidFill>
                  <a:srgbClr val="00B050"/>
                </a:solidFill>
              </a:rPr>
              <a:t>gio</a:t>
            </a:r>
            <a:r>
              <a:rPr lang="es-SV" dirty="0" smtClean="0"/>
              <a:t>,=14</a:t>
            </a:r>
            <a:br>
              <a:rPr lang="es-SV" dirty="0" smtClean="0"/>
            </a:br>
            <a:r>
              <a:rPr lang="es-SV" dirty="0" smtClean="0"/>
              <a:t>bastante os ha curado los dolores de mue</a:t>
            </a:r>
            <a:r>
              <a:rPr lang="es-SV" dirty="0" smtClean="0">
                <a:solidFill>
                  <a:schemeClr val="accent6"/>
                </a:solidFill>
              </a:rPr>
              <a:t>las</a:t>
            </a:r>
            <a:r>
              <a:rPr lang="es-SV" dirty="0" smtClean="0"/>
              <a:t>.=14</a:t>
            </a:r>
            <a:br>
              <a:rPr lang="es-SV" dirty="0" smtClean="0"/>
            </a:br>
            <a:r>
              <a:rPr lang="es-SV" dirty="0" smtClean="0"/>
              <a:t/>
            </a:r>
            <a:br>
              <a:rPr lang="es-SV" dirty="0" smtClean="0"/>
            </a:br>
            <a:r>
              <a:rPr lang="es-SV" dirty="0" smtClean="0"/>
              <a:t>Veneno le pedisteis para mojar la fle</a:t>
            </a:r>
            <a:r>
              <a:rPr lang="es-SV" dirty="0" smtClean="0">
                <a:solidFill>
                  <a:schemeClr val="accent2">
                    <a:lumMod val="75000"/>
                  </a:schemeClr>
                </a:solidFill>
              </a:rPr>
              <a:t>cha</a:t>
            </a:r>
            <a:r>
              <a:rPr lang="es-SV" dirty="0" smtClean="0"/>
              <a:t>,=14</a:t>
            </a:r>
            <a:br>
              <a:rPr lang="es-SV" dirty="0" smtClean="0"/>
            </a:br>
            <a:r>
              <a:rPr lang="es-SV" dirty="0" smtClean="0"/>
              <a:t>propicia sombra y viento para encender la me</a:t>
            </a:r>
            <a:r>
              <a:rPr lang="es-SV" dirty="0" smtClean="0">
                <a:solidFill>
                  <a:schemeClr val="accent2">
                    <a:lumMod val="75000"/>
                  </a:schemeClr>
                </a:solidFill>
              </a:rPr>
              <a:t>cha</a:t>
            </a:r>
            <a:r>
              <a:rPr lang="es-SV" dirty="0" smtClean="0"/>
              <a:t>,=14</a:t>
            </a:r>
            <a:br>
              <a:rPr lang="es-SV" dirty="0" smtClean="0"/>
            </a:br>
            <a:r>
              <a:rPr lang="es-SV" dirty="0" smtClean="0"/>
              <a:t>lo bajasteis al lecho que el diablo presid</a:t>
            </a:r>
            <a:r>
              <a:rPr lang="es-SV" dirty="0" smtClean="0">
                <a:solidFill>
                  <a:srgbClr val="7030A0"/>
                </a:solidFill>
              </a:rPr>
              <a:t>ía</a:t>
            </a:r>
            <a:r>
              <a:rPr lang="es-SV" dirty="0" smtClean="0"/>
              <a:t>.=14</a:t>
            </a:r>
            <a:br>
              <a:rPr lang="es-SV" dirty="0" smtClean="0"/>
            </a:br>
            <a:r>
              <a:rPr lang="es-SV" dirty="0" smtClean="0"/>
              <a:t/>
            </a:r>
            <a:br>
              <a:rPr lang="es-SV" dirty="0" smtClean="0"/>
            </a:br>
            <a:r>
              <a:rPr lang="es-SV" dirty="0" smtClean="0"/>
              <a:t>¿Quién dijo que era un pozo jamás desagot</a:t>
            </a:r>
            <a:r>
              <a:rPr lang="es-SV" dirty="0" smtClean="0">
                <a:solidFill>
                  <a:schemeClr val="bg1">
                    <a:lumMod val="50000"/>
                  </a:schemeClr>
                </a:solidFill>
              </a:rPr>
              <a:t>ado</a:t>
            </a:r>
            <a:r>
              <a:rPr lang="es-SV" dirty="0" smtClean="0"/>
              <a:t>?=14</a:t>
            </a:r>
            <a:br>
              <a:rPr lang="es-SV" dirty="0" smtClean="0"/>
            </a:br>
            <a:r>
              <a:rPr lang="es-SV" dirty="0" smtClean="0"/>
              <a:t>Huyendo de los hombres, por sobre algún tej</a:t>
            </a:r>
            <a:r>
              <a:rPr lang="es-SV" dirty="0" smtClean="0">
                <a:solidFill>
                  <a:schemeClr val="bg1">
                    <a:lumMod val="50000"/>
                  </a:schemeClr>
                </a:solidFill>
              </a:rPr>
              <a:t>ado</a:t>
            </a:r>
            <a:r>
              <a:rPr lang="es-SV" dirty="0" smtClean="0"/>
              <a:t>,=14</a:t>
            </a:r>
            <a:br>
              <a:rPr lang="es-SV" dirty="0" smtClean="0"/>
            </a:br>
            <a:r>
              <a:rPr lang="es-SV" dirty="0" smtClean="0"/>
              <a:t>habréis de verlo, en fuga, dejar la cruz vac</a:t>
            </a:r>
            <a:r>
              <a:rPr lang="es-SV" dirty="0" smtClean="0">
                <a:solidFill>
                  <a:srgbClr val="7030A0"/>
                </a:solidFill>
              </a:rPr>
              <a:t>ía</a:t>
            </a:r>
            <a:r>
              <a:rPr lang="es-SV" dirty="0" smtClean="0"/>
              <a:t>.=14</a:t>
            </a:r>
          </a:p>
          <a:p>
            <a:pPr algn="ctr">
              <a:buNone/>
            </a:pPr>
            <a:endParaRPr lang="es-MX" dirty="0" smtClean="0"/>
          </a:p>
          <a:p>
            <a:pPr algn="ctr">
              <a:buNone/>
            </a:pPr>
            <a:r>
              <a:rPr lang="es-MX" dirty="0" smtClean="0"/>
              <a:t>Y ya…porque es tarde y debo ir a dorm</a:t>
            </a:r>
            <a:r>
              <a:rPr lang="es-MX" dirty="0" smtClean="0">
                <a:solidFill>
                  <a:srgbClr val="FF0066"/>
                </a:solidFill>
              </a:rPr>
              <a:t>ir</a:t>
            </a:r>
            <a:r>
              <a:rPr lang="es-MX" dirty="0" smtClean="0"/>
              <a:t>.=10</a:t>
            </a:r>
            <a:endParaRPr lang="es-SV" dirty="0" smtClean="0"/>
          </a:p>
          <a:p>
            <a:endParaRPr lang="es-SV" dirty="0"/>
          </a:p>
        </p:txBody>
      </p:sp>
      <p:sp>
        <p:nvSpPr>
          <p:cNvPr id="4" name="3 CuadroTexto"/>
          <p:cNvSpPr txBox="1"/>
          <p:nvPr/>
        </p:nvSpPr>
        <p:spPr>
          <a:xfrm>
            <a:off x="571472" y="357166"/>
            <a:ext cx="357190" cy="623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100" dirty="0" smtClean="0"/>
              <a:t>A</a:t>
            </a:r>
            <a:br>
              <a:rPr lang="es-MX" sz="2100" dirty="0" smtClean="0"/>
            </a:br>
            <a:r>
              <a:rPr lang="es-MX" sz="2100" dirty="0" smtClean="0"/>
              <a:t>B</a:t>
            </a:r>
            <a:br>
              <a:rPr lang="es-MX" sz="2100" dirty="0" smtClean="0"/>
            </a:br>
            <a:r>
              <a:rPr lang="es-MX" sz="2100" dirty="0" smtClean="0"/>
              <a:t>A</a:t>
            </a:r>
            <a:br>
              <a:rPr lang="es-MX" sz="2100" dirty="0" smtClean="0"/>
            </a:br>
            <a:r>
              <a:rPr lang="es-MX" sz="2100" dirty="0" smtClean="0"/>
              <a:t>B </a:t>
            </a:r>
            <a:br>
              <a:rPr lang="es-MX" sz="2100" dirty="0" smtClean="0"/>
            </a:br>
            <a:r>
              <a:rPr lang="es-MX" sz="2100" dirty="0" smtClean="0"/>
              <a:t/>
            </a:r>
            <a:br>
              <a:rPr lang="es-MX" sz="2100" dirty="0" smtClean="0"/>
            </a:br>
            <a:r>
              <a:rPr lang="es-MX" sz="2100" dirty="0" smtClean="0"/>
              <a:t>CDCD</a:t>
            </a:r>
            <a:br>
              <a:rPr lang="es-MX" sz="2100" dirty="0" smtClean="0"/>
            </a:br>
            <a:r>
              <a:rPr lang="es-MX" sz="2100" dirty="0" smtClean="0"/>
              <a:t/>
            </a:r>
            <a:br>
              <a:rPr lang="es-MX" sz="2100" dirty="0" smtClean="0"/>
            </a:br>
            <a:r>
              <a:rPr lang="es-MX" sz="2100" dirty="0" smtClean="0"/>
              <a:t>E</a:t>
            </a:r>
            <a:br>
              <a:rPr lang="es-MX" sz="2100" dirty="0" smtClean="0"/>
            </a:br>
            <a:r>
              <a:rPr lang="es-MX" sz="2100" dirty="0" smtClean="0"/>
              <a:t>E</a:t>
            </a:r>
            <a:br>
              <a:rPr lang="es-MX" sz="2100" dirty="0" smtClean="0"/>
            </a:br>
            <a:r>
              <a:rPr lang="es-MX" sz="2100" dirty="0" smtClean="0"/>
              <a:t>F</a:t>
            </a:r>
            <a:br>
              <a:rPr lang="es-MX" sz="2100" dirty="0" smtClean="0"/>
            </a:br>
            <a:r>
              <a:rPr lang="es-MX" sz="2100" dirty="0" smtClean="0"/>
              <a:t/>
            </a:r>
            <a:br>
              <a:rPr lang="es-MX" sz="2100" dirty="0" smtClean="0"/>
            </a:br>
            <a:r>
              <a:rPr lang="es-MX" sz="2100" dirty="0" smtClean="0"/>
              <a:t>G</a:t>
            </a:r>
            <a:br>
              <a:rPr lang="es-MX" sz="2100" dirty="0" smtClean="0"/>
            </a:br>
            <a:r>
              <a:rPr lang="es-MX" sz="2100" dirty="0" smtClean="0"/>
              <a:t>G</a:t>
            </a:r>
            <a:br>
              <a:rPr lang="es-MX" sz="2100" dirty="0" smtClean="0"/>
            </a:br>
            <a:r>
              <a:rPr lang="es-MX" sz="2100" dirty="0" smtClean="0"/>
              <a:t>F</a:t>
            </a:r>
            <a:br>
              <a:rPr lang="es-MX" sz="2100" dirty="0" smtClean="0"/>
            </a:br>
            <a:r>
              <a:rPr lang="es-MX" sz="2100" dirty="0" smtClean="0"/>
              <a:t/>
            </a:r>
            <a:br>
              <a:rPr lang="es-MX" sz="2100" dirty="0" smtClean="0"/>
            </a:br>
            <a:r>
              <a:rPr lang="es-MX" sz="2100" dirty="0" smtClean="0"/>
              <a:t>H</a:t>
            </a:r>
            <a:endParaRPr lang="es-SV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Punto de vista de la autora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Siente que las personas abusan de Cristo.</a:t>
            </a:r>
          </a:p>
          <a:p>
            <a:r>
              <a:rPr lang="es-MX" dirty="0" smtClean="0"/>
              <a:t>Le piden cosas y no cambian la realidad.</a:t>
            </a:r>
          </a:p>
          <a:p>
            <a:r>
              <a:rPr lang="es-MX" dirty="0" smtClean="0"/>
              <a:t>Propone que lo dejen descansar.</a:t>
            </a:r>
            <a:endParaRPr lang="es-S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Aplicación a la realidad</a:t>
            </a:r>
            <a:endParaRPr lang="es-SV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Mucha gente le pide a Dios, pero no pone su esfuerzo.</a:t>
            </a:r>
          </a:p>
          <a:p>
            <a:r>
              <a:rPr lang="es-MX" dirty="0" smtClean="0"/>
              <a:t>En todo tiempo, hay personas que siguen a Cristo por apariencia.</a:t>
            </a:r>
          </a:p>
          <a:p>
            <a:endParaRPr lang="es-S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643182"/>
            <a:ext cx="8229600" cy="1143000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es-MX" sz="9600" b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Gracias</a:t>
            </a:r>
            <a:r>
              <a:rPr lang="es-MX" sz="9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es-MX" sz="9600" b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por</a:t>
            </a:r>
            <a:r>
              <a:rPr lang="es-MX" sz="9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es-MX" sz="9600" b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su</a:t>
            </a:r>
            <a:r>
              <a:rPr lang="es-MX" sz="9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es-MX" sz="9600" b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atención</a:t>
            </a:r>
            <a:r>
              <a:rPr lang="es-MX" sz="9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endParaRPr lang="es-SV" sz="9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Características del posmodernismo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Utilización de símbolos</a:t>
            </a:r>
          </a:p>
          <a:p>
            <a:r>
              <a:rPr lang="es-MX" dirty="0" smtClean="0"/>
              <a:t>Versos son alejandrinos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Marco Histórico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Este poema fue escrito en 1920.</a:t>
            </a:r>
          </a:p>
          <a:p>
            <a:r>
              <a:rPr lang="es-MX" dirty="0" smtClean="0"/>
              <a:t>No se relaciona con historia.</a:t>
            </a:r>
            <a:endParaRPr lang="es-S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alabanzayadoracion.files.wordpress.com/2007/08/cruz-cop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Temática: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 imploración a los humanos para que tomen rienda de su vida</a:t>
            </a:r>
            <a:endParaRPr lang="es-S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mages.recados.net/img/recados/imagens-de-cristo_1195541145_cristo0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bg1"/>
                </a:solidFill>
              </a:rPr>
              <a:t>Dejad dormir a Cristo</a:t>
            </a:r>
            <a:endParaRPr lang="es-SV" b="1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s-SV" b="1" dirty="0" smtClean="0"/>
              <a:t>Dejad dormir a Cristo: desde el duro madero</a:t>
            </a:r>
            <a:br>
              <a:rPr lang="es-SV" b="1" dirty="0" smtClean="0"/>
            </a:br>
            <a:r>
              <a:rPr lang="es-SV" b="1" dirty="0" smtClean="0"/>
              <a:t>ha veinte siglos oye: "</a:t>
            </a:r>
            <a:r>
              <a:rPr lang="es-SV" b="1" dirty="0" err="1" smtClean="0"/>
              <a:t>Interced</a:t>
            </a:r>
            <a:r>
              <a:rPr lang="es-SV" b="1" dirty="0" smtClean="0"/>
              <a:t> por nos".</a:t>
            </a:r>
            <a:br>
              <a:rPr lang="es-SV" b="1" dirty="0" smtClean="0"/>
            </a:br>
            <a:r>
              <a:rPr lang="es-SV" b="1" dirty="0" smtClean="0"/>
              <a:t>De su pecho de palo, sensible al </a:t>
            </a:r>
            <a:r>
              <a:rPr lang="es-SV" b="1" dirty="0" err="1" smtClean="0"/>
              <a:t>lacrimero</a:t>
            </a:r>
            <a:r>
              <a:rPr lang="es-SV" b="1" dirty="0" smtClean="0"/>
              <a:t>,</a:t>
            </a:r>
            <a:br>
              <a:rPr lang="es-SV" b="1" dirty="0" smtClean="0"/>
            </a:br>
            <a:r>
              <a:rPr lang="es-SV" b="1" dirty="0" smtClean="0"/>
              <a:t>ya extrajisteis, sobrado, lo que cabe en un dios.</a:t>
            </a:r>
            <a:br>
              <a:rPr lang="es-SV" b="1" dirty="0" smtClean="0"/>
            </a:br>
            <a:r>
              <a:rPr lang="es-SV" b="1" dirty="0" smtClean="0"/>
              <a:t/>
            </a:r>
            <a:br>
              <a:rPr lang="es-SV" b="1" dirty="0" smtClean="0"/>
            </a:br>
            <a:r>
              <a:rPr lang="es-SV" b="1" dirty="0" smtClean="0"/>
              <a:t>Dejad dormir a Cristo, y si estáis en naufragio</a:t>
            </a:r>
            <a:br>
              <a:rPr lang="es-SV" b="1" dirty="0" smtClean="0"/>
            </a:br>
            <a:r>
              <a:rPr lang="es-SV" b="1" dirty="0" smtClean="0"/>
              <a:t>hacia otro calmo puerto desamarrad las velas</a:t>
            </a:r>
            <a:br>
              <a:rPr lang="es-SV" b="1" dirty="0" smtClean="0"/>
            </a:br>
            <a:r>
              <a:rPr lang="es-SV" b="1" dirty="0" smtClean="0"/>
              <a:t>que, obligado a dentista por el mayor sufragio,</a:t>
            </a:r>
            <a:br>
              <a:rPr lang="es-SV" b="1" dirty="0" smtClean="0"/>
            </a:br>
            <a:r>
              <a:rPr lang="es-SV" b="1" dirty="0" smtClean="0"/>
              <a:t>bastante os ha curado los dolores de muelas.</a:t>
            </a:r>
            <a:br>
              <a:rPr lang="es-SV" b="1" dirty="0" smtClean="0"/>
            </a:br>
            <a:r>
              <a:rPr lang="es-SV" b="1" dirty="0" smtClean="0"/>
              <a:t/>
            </a:r>
            <a:br>
              <a:rPr lang="es-SV" b="1" dirty="0" smtClean="0"/>
            </a:br>
            <a:r>
              <a:rPr lang="es-SV" b="1" dirty="0" smtClean="0"/>
              <a:t>Veneno le pedisteis para mojar la flecha,</a:t>
            </a:r>
            <a:br>
              <a:rPr lang="es-SV" b="1" dirty="0" smtClean="0"/>
            </a:br>
            <a:r>
              <a:rPr lang="es-SV" b="1" dirty="0" smtClean="0"/>
              <a:t>propicia sombra y viento para encender la mecha,</a:t>
            </a:r>
            <a:br>
              <a:rPr lang="es-SV" b="1" dirty="0" smtClean="0"/>
            </a:br>
            <a:r>
              <a:rPr lang="es-SV" b="1" dirty="0" smtClean="0"/>
              <a:t>lo bajasteis al lecho que el diablo presidía.</a:t>
            </a:r>
            <a:br>
              <a:rPr lang="es-SV" b="1" dirty="0" smtClean="0"/>
            </a:br>
            <a:r>
              <a:rPr lang="es-SV" b="1" dirty="0" smtClean="0"/>
              <a:t/>
            </a:r>
            <a:br>
              <a:rPr lang="es-SV" b="1" dirty="0" smtClean="0"/>
            </a:br>
            <a:r>
              <a:rPr lang="es-SV" b="1" dirty="0" smtClean="0"/>
              <a:t>¿Quién dijo que era un pozo jamás desagotado?</a:t>
            </a:r>
            <a:br>
              <a:rPr lang="es-SV" b="1" dirty="0" smtClean="0"/>
            </a:br>
            <a:r>
              <a:rPr lang="es-SV" b="1" dirty="0" smtClean="0"/>
              <a:t>Huyendo de los hombres, por sobre algún tejado,</a:t>
            </a:r>
            <a:br>
              <a:rPr lang="es-SV" b="1" dirty="0" smtClean="0"/>
            </a:br>
            <a:r>
              <a:rPr lang="es-SV" b="1" dirty="0" smtClean="0"/>
              <a:t>habréis de verlo, en fuga, dejar la cruz vacía.</a:t>
            </a:r>
          </a:p>
          <a:p>
            <a:pPr algn="ctr">
              <a:buNone/>
            </a:pPr>
            <a:endParaRPr lang="es-MX" b="1" dirty="0" smtClean="0"/>
          </a:p>
          <a:p>
            <a:pPr algn="ctr">
              <a:buNone/>
            </a:pPr>
            <a:r>
              <a:rPr lang="es-MX" b="1" dirty="0" smtClean="0"/>
              <a:t>Y ya…porque es tarde y debo ir a dormir.</a:t>
            </a:r>
            <a:endParaRPr lang="es-SV" b="1" dirty="0" smtClean="0"/>
          </a:p>
          <a:p>
            <a:pPr>
              <a:buNone/>
            </a:pPr>
            <a:endParaRPr lang="es-SV" dirty="0" smtClean="0"/>
          </a:p>
          <a:p>
            <a:pPr>
              <a:buNone/>
            </a:pPr>
            <a:endParaRPr lang="es-SV" dirty="0" smtClean="0"/>
          </a:p>
          <a:p>
            <a:pPr>
              <a:buNone/>
            </a:pPr>
            <a:endParaRPr lang="es-SV" dirty="0" smtClean="0"/>
          </a:p>
          <a:p>
            <a:pPr>
              <a:buNone/>
            </a:pPr>
            <a:endParaRPr lang="es-S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Vocabulario:</a:t>
            </a:r>
            <a:endParaRPr lang="es-SV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Interced: </a:t>
            </a:r>
            <a:r>
              <a:rPr lang="es-MX" dirty="0" smtClean="0"/>
              <a:t>Hablar a favor  de alguien para conseguirle un bien o librarlo de un mal. </a:t>
            </a:r>
          </a:p>
          <a:p>
            <a:r>
              <a:rPr lang="es-MX" dirty="0" smtClean="0">
                <a:solidFill>
                  <a:srgbClr val="FF0000"/>
                </a:solidFill>
              </a:rPr>
              <a:t>Lacrimar: </a:t>
            </a:r>
            <a:r>
              <a:rPr lang="es-MX" dirty="0" smtClean="0"/>
              <a:t>Derramar lágrimas</a:t>
            </a:r>
          </a:p>
          <a:p>
            <a:r>
              <a:rPr lang="es-MX" dirty="0" smtClean="0">
                <a:solidFill>
                  <a:srgbClr val="FF0000"/>
                </a:solidFill>
              </a:rPr>
              <a:t>Sufragio: </a:t>
            </a:r>
            <a:r>
              <a:rPr lang="es-MX" dirty="0" smtClean="0"/>
              <a:t>voto-promesa</a:t>
            </a:r>
          </a:p>
          <a:p>
            <a:r>
              <a:rPr lang="es-MX" dirty="0" smtClean="0">
                <a:solidFill>
                  <a:srgbClr val="FF0000"/>
                </a:solidFill>
              </a:rPr>
              <a:t>Calmo: </a:t>
            </a:r>
            <a:r>
              <a:rPr lang="es-MX" dirty="0" smtClean="0"/>
              <a:t>Calmado, tranquilo, en descanso.</a:t>
            </a:r>
          </a:p>
          <a:p>
            <a:r>
              <a:rPr lang="es-MX" dirty="0" smtClean="0">
                <a:solidFill>
                  <a:srgbClr val="FF0000"/>
                </a:solidFill>
              </a:rPr>
              <a:t>Propicia: </a:t>
            </a:r>
            <a:r>
              <a:rPr lang="es-MX" dirty="0" smtClean="0"/>
              <a:t>favorable, inclinado a hacer un bien.</a:t>
            </a:r>
          </a:p>
          <a:p>
            <a:r>
              <a:rPr lang="es-MX" dirty="0" smtClean="0">
                <a:solidFill>
                  <a:srgbClr val="FF0000"/>
                </a:solidFill>
              </a:rPr>
              <a:t>Desagotar: </a:t>
            </a:r>
            <a:r>
              <a:rPr lang="es-MX" dirty="0" smtClean="0"/>
              <a:t>desaguar o agotar.</a:t>
            </a:r>
          </a:p>
          <a:p>
            <a:r>
              <a:rPr lang="es-MX" dirty="0" smtClean="0">
                <a:solidFill>
                  <a:srgbClr val="FF0000"/>
                </a:solidFill>
              </a:rPr>
              <a:t>Presidía: </a:t>
            </a:r>
            <a:r>
              <a:rPr lang="es-MX" dirty="0" smtClean="0"/>
              <a:t>Tener el primer puesto o lugar más importante o de más autoridad en una asamblea, corporación, junta, tribunal, acto, empresa, etc. </a:t>
            </a:r>
          </a:p>
          <a:p>
            <a:r>
              <a:rPr lang="es-MX" dirty="0" smtClean="0">
                <a:solidFill>
                  <a:srgbClr val="FF0000"/>
                </a:solidFill>
              </a:rPr>
              <a:t>Sobrado: </a:t>
            </a:r>
            <a:r>
              <a:rPr lang="es-MX" dirty="0" smtClean="0"/>
              <a:t>Demasiado, que sobra.</a:t>
            </a:r>
            <a:endParaRPr lang="es-S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14414" y="1428736"/>
            <a:ext cx="6472254" cy="542926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s-SV" dirty="0" smtClean="0"/>
              <a:t>Dejad dormir a Cristo</a:t>
            </a:r>
            <a:r>
              <a:rPr lang="es-SV" dirty="0" smtClean="0">
                <a:solidFill>
                  <a:srgbClr val="FF0000"/>
                </a:solidFill>
              </a:rPr>
              <a:t>:</a:t>
            </a:r>
            <a:r>
              <a:rPr lang="es-SV" dirty="0" smtClean="0"/>
              <a:t> desde el duro madero</a:t>
            </a:r>
            <a:br>
              <a:rPr lang="es-SV" dirty="0" smtClean="0"/>
            </a:br>
            <a:r>
              <a:rPr lang="es-SV" dirty="0" smtClean="0"/>
              <a:t>ha veinte siglos oye</a:t>
            </a:r>
            <a:r>
              <a:rPr lang="es-SV" dirty="0" smtClean="0">
                <a:solidFill>
                  <a:srgbClr val="FF0000"/>
                </a:solidFill>
              </a:rPr>
              <a:t>:</a:t>
            </a:r>
            <a:r>
              <a:rPr lang="es-SV" dirty="0" smtClean="0"/>
              <a:t> </a:t>
            </a:r>
            <a:r>
              <a:rPr lang="es-SV" dirty="0" smtClean="0">
                <a:solidFill>
                  <a:srgbClr val="FF0000"/>
                </a:solidFill>
              </a:rPr>
              <a:t>"</a:t>
            </a:r>
            <a:r>
              <a:rPr lang="es-SV" dirty="0" err="1" smtClean="0"/>
              <a:t>Interced</a:t>
            </a:r>
            <a:r>
              <a:rPr lang="es-SV" dirty="0" smtClean="0"/>
              <a:t> por nos</a:t>
            </a:r>
            <a:r>
              <a:rPr lang="es-SV" dirty="0" smtClean="0">
                <a:solidFill>
                  <a:srgbClr val="FF0000"/>
                </a:solidFill>
              </a:rPr>
              <a:t>".</a:t>
            </a:r>
            <a:r>
              <a:rPr lang="es-SV" dirty="0" smtClean="0"/>
              <a:t/>
            </a:r>
            <a:br>
              <a:rPr lang="es-SV" dirty="0" smtClean="0"/>
            </a:br>
            <a:r>
              <a:rPr lang="es-SV" dirty="0" smtClean="0"/>
              <a:t>De su pecho de palo</a:t>
            </a:r>
            <a:r>
              <a:rPr lang="es-SV" dirty="0" smtClean="0">
                <a:solidFill>
                  <a:srgbClr val="FF0000"/>
                </a:solidFill>
              </a:rPr>
              <a:t>,</a:t>
            </a:r>
            <a:r>
              <a:rPr lang="es-SV" dirty="0" smtClean="0"/>
              <a:t> sensible al </a:t>
            </a:r>
            <a:r>
              <a:rPr lang="es-SV" dirty="0" err="1" smtClean="0"/>
              <a:t>lacrimero</a:t>
            </a:r>
            <a:r>
              <a:rPr lang="es-SV" dirty="0" smtClean="0">
                <a:solidFill>
                  <a:srgbClr val="FF0000"/>
                </a:solidFill>
              </a:rPr>
              <a:t>,</a:t>
            </a:r>
            <a:r>
              <a:rPr lang="es-SV" dirty="0" smtClean="0"/>
              <a:t/>
            </a:r>
            <a:br>
              <a:rPr lang="es-SV" dirty="0" smtClean="0"/>
            </a:br>
            <a:r>
              <a:rPr lang="es-SV" dirty="0" smtClean="0"/>
              <a:t>ya extrajisteis</a:t>
            </a:r>
            <a:r>
              <a:rPr lang="es-SV" dirty="0" smtClean="0">
                <a:solidFill>
                  <a:srgbClr val="FF0000"/>
                </a:solidFill>
              </a:rPr>
              <a:t>,</a:t>
            </a:r>
            <a:r>
              <a:rPr lang="es-SV" dirty="0" smtClean="0"/>
              <a:t> sobrado</a:t>
            </a:r>
            <a:r>
              <a:rPr lang="es-SV" dirty="0" smtClean="0">
                <a:solidFill>
                  <a:srgbClr val="FF0000"/>
                </a:solidFill>
              </a:rPr>
              <a:t>,</a:t>
            </a:r>
            <a:r>
              <a:rPr lang="es-SV" dirty="0" smtClean="0"/>
              <a:t> lo que cabe en un dios</a:t>
            </a:r>
            <a:r>
              <a:rPr lang="es-SV" dirty="0" smtClean="0">
                <a:solidFill>
                  <a:srgbClr val="FF0000"/>
                </a:solidFill>
              </a:rPr>
              <a:t>.</a:t>
            </a:r>
            <a:r>
              <a:rPr lang="es-SV" dirty="0" smtClean="0"/>
              <a:t/>
            </a:r>
            <a:br>
              <a:rPr lang="es-SV" dirty="0" smtClean="0"/>
            </a:br>
            <a:r>
              <a:rPr lang="es-SV" dirty="0" smtClean="0"/>
              <a:t/>
            </a:r>
            <a:br>
              <a:rPr lang="es-SV" dirty="0" smtClean="0"/>
            </a:br>
            <a:r>
              <a:rPr lang="es-SV" dirty="0" smtClean="0"/>
              <a:t>Dejad dormir a Cristo, y si estáis en naufragio</a:t>
            </a:r>
            <a:br>
              <a:rPr lang="es-SV" dirty="0" smtClean="0"/>
            </a:br>
            <a:r>
              <a:rPr lang="es-SV" dirty="0" smtClean="0"/>
              <a:t>hacia otro calmo puerto desamarrad las velas</a:t>
            </a:r>
            <a:br>
              <a:rPr lang="es-SV" dirty="0" smtClean="0"/>
            </a:br>
            <a:r>
              <a:rPr lang="es-SV" dirty="0" smtClean="0"/>
              <a:t>que, obligado a dentista por el mayor sufragio</a:t>
            </a:r>
            <a:r>
              <a:rPr lang="es-SV" dirty="0" smtClean="0">
                <a:solidFill>
                  <a:srgbClr val="FF0000"/>
                </a:solidFill>
              </a:rPr>
              <a:t>,</a:t>
            </a:r>
            <a:r>
              <a:rPr lang="es-SV" dirty="0" smtClean="0"/>
              <a:t/>
            </a:r>
            <a:br>
              <a:rPr lang="es-SV" dirty="0" smtClean="0"/>
            </a:br>
            <a:r>
              <a:rPr lang="es-SV" dirty="0" smtClean="0"/>
              <a:t>bastante os ha curado los dolores de muelas</a:t>
            </a:r>
            <a:r>
              <a:rPr lang="es-SV" dirty="0" smtClean="0">
                <a:solidFill>
                  <a:srgbClr val="FF0000"/>
                </a:solidFill>
              </a:rPr>
              <a:t>.</a:t>
            </a:r>
            <a:r>
              <a:rPr lang="es-SV" dirty="0" smtClean="0"/>
              <a:t/>
            </a:r>
            <a:br>
              <a:rPr lang="es-SV" dirty="0" smtClean="0"/>
            </a:br>
            <a:r>
              <a:rPr lang="es-SV" dirty="0" smtClean="0"/>
              <a:t/>
            </a:r>
            <a:br>
              <a:rPr lang="es-SV" dirty="0" smtClean="0"/>
            </a:br>
            <a:r>
              <a:rPr lang="es-SV" dirty="0" smtClean="0"/>
              <a:t>Veneno le pedisteis para mojar la flecha</a:t>
            </a:r>
            <a:r>
              <a:rPr lang="es-SV" dirty="0" smtClean="0">
                <a:solidFill>
                  <a:srgbClr val="FF0000"/>
                </a:solidFill>
              </a:rPr>
              <a:t>,</a:t>
            </a:r>
            <a:r>
              <a:rPr lang="es-SV" dirty="0" smtClean="0"/>
              <a:t/>
            </a:r>
            <a:br>
              <a:rPr lang="es-SV" dirty="0" smtClean="0"/>
            </a:br>
            <a:r>
              <a:rPr lang="es-SV" dirty="0" smtClean="0"/>
              <a:t>propicia sombra y viento para encender la mecha</a:t>
            </a:r>
            <a:r>
              <a:rPr lang="es-SV" dirty="0" smtClean="0">
                <a:solidFill>
                  <a:srgbClr val="FF0000"/>
                </a:solidFill>
              </a:rPr>
              <a:t>,</a:t>
            </a:r>
            <a:br>
              <a:rPr lang="es-SV" dirty="0" smtClean="0">
                <a:solidFill>
                  <a:srgbClr val="FF0000"/>
                </a:solidFill>
              </a:rPr>
            </a:br>
            <a:r>
              <a:rPr lang="es-SV" dirty="0" smtClean="0"/>
              <a:t>lo bajasteis al lecho que el diablo presidía</a:t>
            </a:r>
            <a:r>
              <a:rPr lang="es-SV" dirty="0" smtClean="0">
                <a:solidFill>
                  <a:srgbClr val="FF0000"/>
                </a:solidFill>
              </a:rPr>
              <a:t>.</a:t>
            </a:r>
            <a:r>
              <a:rPr lang="es-SV" dirty="0" smtClean="0"/>
              <a:t/>
            </a:r>
            <a:br>
              <a:rPr lang="es-SV" dirty="0" smtClean="0"/>
            </a:br>
            <a:r>
              <a:rPr lang="es-SV" dirty="0" smtClean="0"/>
              <a:t/>
            </a:r>
            <a:br>
              <a:rPr lang="es-SV" dirty="0" smtClean="0"/>
            </a:br>
            <a:r>
              <a:rPr lang="es-SV" dirty="0" smtClean="0">
                <a:solidFill>
                  <a:srgbClr val="FF0000"/>
                </a:solidFill>
              </a:rPr>
              <a:t>¿Quién dijo que era un pozo jamás desagotado?</a:t>
            </a:r>
            <a:br>
              <a:rPr lang="es-SV" dirty="0" smtClean="0">
                <a:solidFill>
                  <a:srgbClr val="FF0000"/>
                </a:solidFill>
              </a:rPr>
            </a:br>
            <a:r>
              <a:rPr lang="es-SV" dirty="0" smtClean="0"/>
              <a:t>Huyendo de los hombres, por sobre algún tejado</a:t>
            </a:r>
            <a:r>
              <a:rPr lang="es-SV" dirty="0" smtClean="0">
                <a:solidFill>
                  <a:srgbClr val="FF0000"/>
                </a:solidFill>
              </a:rPr>
              <a:t>,</a:t>
            </a:r>
            <a:r>
              <a:rPr lang="es-SV" dirty="0" smtClean="0"/>
              <a:t/>
            </a:r>
            <a:br>
              <a:rPr lang="es-SV" dirty="0" smtClean="0"/>
            </a:br>
            <a:r>
              <a:rPr lang="es-SV" dirty="0" smtClean="0"/>
              <a:t>habréis de verlo</a:t>
            </a:r>
            <a:r>
              <a:rPr lang="es-SV" dirty="0" smtClean="0">
                <a:solidFill>
                  <a:srgbClr val="FF0000"/>
                </a:solidFill>
              </a:rPr>
              <a:t>,</a:t>
            </a:r>
            <a:r>
              <a:rPr lang="es-SV" dirty="0" smtClean="0"/>
              <a:t> en fuga</a:t>
            </a:r>
            <a:r>
              <a:rPr lang="es-SV" dirty="0" smtClean="0">
                <a:solidFill>
                  <a:srgbClr val="FF0000"/>
                </a:solidFill>
              </a:rPr>
              <a:t>,</a:t>
            </a:r>
            <a:r>
              <a:rPr lang="es-SV" dirty="0" smtClean="0"/>
              <a:t> dejar la cruz vacía</a:t>
            </a:r>
            <a:r>
              <a:rPr lang="es-SV" dirty="0" smtClean="0">
                <a:solidFill>
                  <a:srgbClr val="FF0000"/>
                </a:solidFill>
              </a:rPr>
              <a:t>.</a:t>
            </a:r>
          </a:p>
          <a:p>
            <a:pPr algn="ctr">
              <a:buNone/>
            </a:pPr>
            <a:endParaRPr lang="es-MX" dirty="0" smtClean="0"/>
          </a:p>
          <a:p>
            <a:pPr algn="ctr">
              <a:buNone/>
            </a:pPr>
            <a:r>
              <a:rPr lang="es-MX" dirty="0" smtClean="0"/>
              <a:t>Y ya</a:t>
            </a:r>
            <a:r>
              <a:rPr lang="es-MX" dirty="0" smtClean="0">
                <a:solidFill>
                  <a:srgbClr val="FF0000"/>
                </a:solidFill>
              </a:rPr>
              <a:t>…</a:t>
            </a:r>
            <a:r>
              <a:rPr lang="es-MX" dirty="0" smtClean="0"/>
              <a:t>porque es tarde y debo ir a dormir</a:t>
            </a:r>
            <a:r>
              <a:rPr lang="es-MX" dirty="0" smtClean="0">
                <a:solidFill>
                  <a:srgbClr val="FF0000"/>
                </a:solidFill>
              </a:rPr>
              <a:t>.</a:t>
            </a:r>
            <a:endParaRPr lang="es-SV" dirty="0" smtClean="0">
              <a:solidFill>
                <a:srgbClr val="FF0000"/>
              </a:solidFill>
            </a:endParaRPr>
          </a:p>
          <a:p>
            <a:endParaRPr lang="es-SV" dirty="0"/>
          </a:p>
        </p:txBody>
      </p:sp>
      <p:sp>
        <p:nvSpPr>
          <p:cNvPr id="4" name="3 CuadroTexto"/>
          <p:cNvSpPr txBox="1"/>
          <p:nvPr/>
        </p:nvSpPr>
        <p:spPr>
          <a:xfrm>
            <a:off x="1785918" y="214290"/>
            <a:ext cx="557216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MX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Uso de signos de puntuación y entonación</a:t>
            </a:r>
            <a:endParaRPr lang="es-SV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28596" y="1928802"/>
            <a:ext cx="8429684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9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Estructura Interna</a:t>
            </a:r>
            <a:endParaRPr lang="es-ES" sz="9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4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Estructura del contenido</a:t>
            </a:r>
            <a:endParaRPr lang="es-SV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s-SV" dirty="0" smtClean="0"/>
              <a:t>Dejad dormir a Cristo: desde el duro madero</a:t>
            </a:r>
            <a:br>
              <a:rPr lang="es-SV" dirty="0" smtClean="0"/>
            </a:br>
            <a:r>
              <a:rPr lang="es-SV" dirty="0" smtClean="0"/>
              <a:t>ha veinte siglos oye: "</a:t>
            </a:r>
            <a:r>
              <a:rPr lang="es-SV" dirty="0" err="1" smtClean="0"/>
              <a:t>Interced</a:t>
            </a:r>
            <a:r>
              <a:rPr lang="es-SV" dirty="0" smtClean="0"/>
              <a:t> por nos".</a:t>
            </a:r>
            <a:br>
              <a:rPr lang="es-SV" dirty="0" smtClean="0"/>
            </a:br>
            <a:r>
              <a:rPr lang="es-SV" dirty="0" smtClean="0"/>
              <a:t>De su pecho de palo, sensible al </a:t>
            </a:r>
            <a:r>
              <a:rPr lang="es-SV" dirty="0" err="1" smtClean="0"/>
              <a:t>lacrimero</a:t>
            </a:r>
            <a:r>
              <a:rPr lang="es-SV" dirty="0" smtClean="0"/>
              <a:t>,</a:t>
            </a:r>
            <a:br>
              <a:rPr lang="es-SV" dirty="0" smtClean="0"/>
            </a:br>
            <a:r>
              <a:rPr lang="es-SV" dirty="0" smtClean="0"/>
              <a:t>ya extrajisteis, sobrado, lo que cabe en un dios.</a:t>
            </a:r>
            <a:br>
              <a:rPr lang="es-SV" dirty="0" smtClean="0"/>
            </a:br>
            <a:r>
              <a:rPr lang="es-SV" dirty="0" smtClean="0"/>
              <a:t/>
            </a:r>
            <a:br>
              <a:rPr lang="es-SV" dirty="0" smtClean="0"/>
            </a:br>
            <a:r>
              <a:rPr lang="es-SV" dirty="0" smtClean="0"/>
              <a:t>Dejad dormir a Cristo, y si estáis en naufragio</a:t>
            </a:r>
            <a:br>
              <a:rPr lang="es-SV" dirty="0" smtClean="0"/>
            </a:br>
            <a:r>
              <a:rPr lang="es-SV" dirty="0" smtClean="0"/>
              <a:t>hacia otro calmo puerto desamarrad las velas</a:t>
            </a:r>
            <a:br>
              <a:rPr lang="es-SV" dirty="0" smtClean="0"/>
            </a:br>
            <a:r>
              <a:rPr lang="es-SV" dirty="0" smtClean="0"/>
              <a:t>que, obligado a dentista por el mayor sufragio,</a:t>
            </a:r>
            <a:br>
              <a:rPr lang="es-SV" dirty="0" smtClean="0"/>
            </a:br>
            <a:r>
              <a:rPr lang="es-SV" dirty="0" smtClean="0"/>
              <a:t>bastante os ha curado los dolores de muelas.</a:t>
            </a:r>
            <a:br>
              <a:rPr lang="es-SV" dirty="0" smtClean="0"/>
            </a:br>
            <a:r>
              <a:rPr lang="es-SV" dirty="0" smtClean="0"/>
              <a:t/>
            </a:r>
            <a:br>
              <a:rPr lang="es-SV" dirty="0" smtClean="0"/>
            </a:br>
            <a:r>
              <a:rPr lang="es-SV" dirty="0" smtClean="0"/>
              <a:t>Veneno le pedisteis para mojar la flecha,</a:t>
            </a:r>
            <a:br>
              <a:rPr lang="es-SV" dirty="0" smtClean="0"/>
            </a:br>
            <a:r>
              <a:rPr lang="es-SV" dirty="0" smtClean="0"/>
              <a:t>propicia sombra y viento para encender la mecha,</a:t>
            </a:r>
            <a:br>
              <a:rPr lang="es-SV" dirty="0" smtClean="0"/>
            </a:br>
            <a:r>
              <a:rPr lang="es-SV" dirty="0" smtClean="0"/>
              <a:t>lo bajasteis al lecho que el diablo presidía.</a:t>
            </a:r>
            <a:br>
              <a:rPr lang="es-SV" dirty="0" smtClean="0"/>
            </a:br>
            <a:r>
              <a:rPr lang="es-SV" dirty="0" smtClean="0"/>
              <a:t/>
            </a:r>
            <a:br>
              <a:rPr lang="es-SV" dirty="0" smtClean="0"/>
            </a:br>
            <a:r>
              <a:rPr lang="es-SV" dirty="0" smtClean="0"/>
              <a:t>¿Quién dijo que era un pozo jamás desagotado?</a:t>
            </a:r>
            <a:br>
              <a:rPr lang="es-SV" dirty="0" smtClean="0"/>
            </a:br>
            <a:r>
              <a:rPr lang="es-SV" dirty="0" smtClean="0"/>
              <a:t>Huyendo de los hombres, por sobre algún tejado,</a:t>
            </a:r>
            <a:br>
              <a:rPr lang="es-SV" dirty="0" smtClean="0"/>
            </a:br>
            <a:r>
              <a:rPr lang="es-SV" dirty="0" smtClean="0"/>
              <a:t>habréis de verlo, en fuga, dejar la cruz vacía.</a:t>
            </a:r>
          </a:p>
          <a:p>
            <a:pPr algn="ctr">
              <a:buNone/>
            </a:pPr>
            <a:endParaRPr lang="es-MX" dirty="0" smtClean="0"/>
          </a:p>
          <a:p>
            <a:pPr algn="ctr">
              <a:buNone/>
            </a:pPr>
            <a:r>
              <a:rPr lang="es-MX" dirty="0" smtClean="0"/>
              <a:t>Y ya…porque es tarde y debo ir a dormir.</a:t>
            </a:r>
            <a:endParaRPr lang="es-SV" dirty="0" smtClean="0"/>
          </a:p>
          <a:p>
            <a:endParaRPr lang="es-SV" dirty="0"/>
          </a:p>
        </p:txBody>
      </p:sp>
      <p:sp>
        <p:nvSpPr>
          <p:cNvPr id="4" name="3 CuadroTexto"/>
          <p:cNvSpPr txBox="1"/>
          <p:nvPr/>
        </p:nvSpPr>
        <p:spPr>
          <a:xfrm>
            <a:off x="785786" y="164305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FF0000"/>
                </a:solidFill>
              </a:rPr>
              <a:t>Inicio</a:t>
            </a:r>
            <a:endParaRPr lang="es-SV" b="1" dirty="0">
              <a:solidFill>
                <a:srgbClr val="FF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071538" y="278605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FFFF00"/>
                </a:solidFill>
              </a:rPr>
              <a:t>Desarrollo</a:t>
            </a:r>
            <a:endParaRPr lang="es-SV" b="1" dirty="0">
              <a:solidFill>
                <a:srgbClr val="FFFF0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071538" y="5643578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00B050"/>
                </a:solidFill>
              </a:rPr>
              <a:t>Clímax</a:t>
            </a:r>
            <a:endParaRPr lang="es-SV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643</TotalTime>
  <Words>328</Words>
  <Application>Microsoft Office PowerPoint</Application>
  <PresentationFormat>Presentación en pantalla (4:3)</PresentationFormat>
  <Paragraphs>79</Paragraphs>
  <Slides>18</Slides>
  <Notes>18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Tema de Office</vt:lpstr>
      <vt:lpstr>‘Dejad dormir a Cristo’</vt:lpstr>
      <vt:lpstr>Características del posmodernismo</vt:lpstr>
      <vt:lpstr>Marco Histórico</vt:lpstr>
      <vt:lpstr>Temática:</vt:lpstr>
      <vt:lpstr>Dejad dormir a Cristo</vt:lpstr>
      <vt:lpstr>Vocabulario:</vt:lpstr>
      <vt:lpstr>Diapositiva 7</vt:lpstr>
      <vt:lpstr>Diapositiva 8</vt:lpstr>
      <vt:lpstr>Estructura del contenido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Punto de vista de la autora</vt:lpstr>
      <vt:lpstr>Aplicación a la realidad</vt:lpstr>
      <vt:lpstr>Gracias por su atención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‘Dejad dormir a Cristo’</dc:title>
  <dc:creator>Ale Valiente</dc:creator>
  <cp:lastModifiedBy>Ale Valiente</cp:lastModifiedBy>
  <cp:revision>115</cp:revision>
  <dcterms:created xsi:type="dcterms:W3CDTF">2009-09-29T01:49:44Z</dcterms:created>
  <dcterms:modified xsi:type="dcterms:W3CDTF">2009-10-16T15:59:56Z</dcterms:modified>
</cp:coreProperties>
</file>